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93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1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0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9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92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3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33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5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9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6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80CA7-876E-4324-B108-0FA89D9918AA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69B2-D220-4A22-8C34-DC97CA3F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22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32"/>
            <a:ext cx="2668689" cy="15848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575" y="548680"/>
            <a:ext cx="8988425" cy="2664296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700" b="1" spc="50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Международная </a:t>
            </a:r>
            <a:br>
              <a:rPr lang="ru-RU" sz="2700" b="1" spc="50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700" b="1" spc="50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научно-методическая конференция</a:t>
            </a:r>
            <a:br>
              <a:rPr lang="ru-RU" sz="2700" b="1" spc="50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700" b="1" spc="50" dirty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700" b="1" spc="50" dirty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700" b="1" spc="50" dirty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«ПОДГОТОВКА И ПОВЫШЕНИЕ КВАЛИФИКАЦИИ  ПРЕПОДАВАТЕЛЕЙ ДИСЦИПЛИН ПО ТУРИЗМУ И ГОСТЕПРИИМСТВУ: МЕЖДУНАРОДНЫЙ ОПЫТ</a:t>
            </a:r>
            <a:r>
              <a:rPr lang="ru-RU" sz="2700" b="1" spc="50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b="1" spc="50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575" y="3717032"/>
            <a:ext cx="8808914" cy="2736304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sz="280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en-US" sz="280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Scientific and Methodological Conference</a:t>
            </a:r>
            <a:endParaRPr lang="ru-RU" sz="280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6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TEACHER EDUCATION AND FURTHER TRAINING IN TOURISM AND HOSPITALITY: </a:t>
            </a:r>
            <a:endParaRPr lang="ru-RU" sz="2600" b="1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INTERNATIONAL EXPERIENCE</a:t>
            </a:r>
            <a:r>
              <a:rPr lang="ru-RU" sz="26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AutoShape 2" descr="Отображается файл &quot;логотип.jpg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99592" y="3778984"/>
            <a:ext cx="7488832" cy="0"/>
          </a:xfrm>
          <a:prstGeom prst="line">
            <a:avLst/>
          </a:prstGeom>
          <a:ln w="41275" cmpd="sng">
            <a:beve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5616" y="336100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>
                  <a:solidFill>
                    <a:sysClr val="windowText" lastClr="0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8-9 сентября  2014 года</a:t>
            </a:r>
            <a:endParaRPr lang="ru-RU" sz="2000" b="1" cap="all" dirty="0">
              <a:ln w="0">
                <a:solidFill>
                  <a:sysClr val="windowText" lastClr="00000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99592" y="3356992"/>
            <a:ext cx="7488832" cy="0"/>
          </a:xfrm>
          <a:prstGeom prst="line">
            <a:avLst/>
          </a:prstGeom>
          <a:ln w="41275" cmpd="sng">
            <a:beve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8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Международная                        научно-методическая конференция   «ПОДГОТОВКА И ПОВЫШЕНИЕ КВАЛИФИКАЦИИ  ПРЕПОДАВАТЕЛЕЙ ДИСЦИПЛИН ПО ТУРИЗМУ И ГОСТЕПРИИМСТВУ: МЕЖДУНАРОДНЫЙ ОПЫТ»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2014-09-04T06:31:21Z</dcterms:created>
  <dcterms:modified xsi:type="dcterms:W3CDTF">2014-09-06T08:49:39Z</dcterms:modified>
</cp:coreProperties>
</file>